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8" d="100"/>
          <a:sy n="68" d="100"/>
        </p:scale>
        <p:origin x="79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953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230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8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802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1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27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973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66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311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30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52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544BF-2DB4-4BAB-9C63-3D075B9FE3C2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36F71-6FAF-481B-8E15-2F595467C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3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42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631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123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257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169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063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433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23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304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413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072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SACC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Maher</dc:creator>
  <cp:lastModifiedBy>Maher</cp:lastModifiedBy>
  <cp:revision>2</cp:revision>
  <dcterms:created xsi:type="dcterms:W3CDTF">2025-03-18T00:27:55Z</dcterms:created>
  <dcterms:modified xsi:type="dcterms:W3CDTF">2025-03-18T00:51:01Z</dcterms:modified>
</cp:coreProperties>
</file>

<file path=docProps/thumbnail.jpeg>
</file>